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9E7"/>
    <a:srgbClr val="FF8521"/>
    <a:srgbClr val="5044E8"/>
    <a:srgbClr val="7269ED"/>
    <a:srgbClr val="AF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DD8CE-BF15-4A33-8948-B06EACABD7CB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2FBA3-F1FF-4703-83BA-619CAB01A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852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14400" y="1295400"/>
            <a:ext cx="7772400" cy="0"/>
          </a:xfrm>
          <a:prstGeom prst="line">
            <a:avLst/>
          </a:prstGeom>
          <a:ln>
            <a:solidFill>
              <a:srgbClr val="AF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914400" y="1371600"/>
            <a:ext cx="7772400" cy="0"/>
          </a:xfrm>
          <a:prstGeom prst="line">
            <a:avLst/>
          </a:prstGeom>
          <a:ln>
            <a:solidFill>
              <a:srgbClr val="AF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B4C455-3D43-4F30-A54E-82408E203AC2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5059CF-08A6-478D-A521-A24662082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00400"/>
            <a:ext cx="8991600" cy="2514600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D34817"/>
              </a:buClr>
            </a:pPr>
            <a:r>
              <a:rPr lang="en-US" sz="3200" dirty="0">
                <a:solidFill>
                  <a:srgbClr val="696464"/>
                </a:solidFill>
                <a:latin typeface="Calibri" panose="020F0502020204030204"/>
              </a:rPr>
              <a:t>Cash Registers, Printing, Screen Mirroring</a:t>
            </a:r>
          </a:p>
          <a:p>
            <a:pPr lvl="0">
              <a:buClr>
                <a:srgbClr val="D34817"/>
              </a:buClr>
            </a:pPr>
            <a:r>
              <a:rPr lang="en-US" sz="3200" dirty="0" err="1">
                <a:solidFill>
                  <a:srgbClr val="696464"/>
                </a:solidFill>
                <a:latin typeface="Calibri" panose="020F0502020204030204"/>
              </a:rPr>
              <a:t>ooo</a:t>
            </a:r>
            <a:r>
              <a:rPr lang="en-US" sz="3200" dirty="0">
                <a:solidFill>
                  <a:srgbClr val="696464"/>
                </a:solidFill>
                <a:latin typeface="Calibri" panose="020F0502020204030204"/>
              </a:rPr>
              <a:t> the excitement</a:t>
            </a:r>
            <a:r>
              <a:rPr lang="en-US" sz="3200" dirty="0" smtClean="0">
                <a:solidFill>
                  <a:srgbClr val="696464"/>
                </a:solidFill>
                <a:latin typeface="Calibri" panose="020F0502020204030204"/>
              </a:rPr>
              <a:t>!!</a:t>
            </a:r>
          </a:p>
          <a:p>
            <a:pPr lvl="0">
              <a:buClr>
                <a:srgbClr val="D34817"/>
              </a:buClr>
            </a:pPr>
            <a:endParaRPr lang="en-US" sz="3200" dirty="0">
              <a:solidFill>
                <a:srgbClr val="696464"/>
              </a:solidFill>
              <a:latin typeface="Calibri" panose="020F0502020204030204"/>
            </a:endParaRPr>
          </a:p>
          <a:p>
            <a:pPr lvl="0">
              <a:buClr>
                <a:srgbClr val="D34817"/>
              </a:buClr>
            </a:pPr>
            <a:r>
              <a:rPr lang="en-US" sz="3200" dirty="0" smtClean="0">
                <a:solidFill>
                  <a:srgbClr val="696464"/>
                </a:solidFill>
                <a:latin typeface="Calibri" panose="020F0502020204030204"/>
              </a:rPr>
              <a:t>Part II</a:t>
            </a:r>
            <a:endParaRPr lang="en-US" sz="3200" dirty="0">
              <a:solidFill>
                <a:srgbClr val="696464"/>
              </a:solidFill>
              <a:latin typeface="Calibri" panose="020F0502020204030204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Rob Sporing, Assistant Director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Bethpage Public Library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Display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3419" r="12119" b="5981"/>
          <a:stretch/>
        </p:blipFill>
        <p:spPr>
          <a:xfrm rot="16200000">
            <a:off x="1826948" y="2059254"/>
            <a:ext cx="5109106" cy="403859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5769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Custodian Calendar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2403" r="2403" b="5915"/>
          <a:stretch/>
        </p:blipFill>
        <p:spPr>
          <a:xfrm>
            <a:off x="372535" y="1676403"/>
            <a:ext cx="8398928" cy="472439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0" t="53097" r="35831" b="25664"/>
          <a:stretch/>
        </p:blipFill>
        <p:spPr>
          <a:xfrm>
            <a:off x="5334000" y="152400"/>
            <a:ext cx="3581400" cy="18288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1403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More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819400"/>
            <a:ext cx="7772400" cy="35052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Rob </a:t>
            </a:r>
            <a:r>
              <a:rPr lang="en-US" sz="4400" dirty="0" err="1" smtClean="0">
                <a:solidFill>
                  <a:srgbClr val="FF0000"/>
                </a:solidFill>
              </a:rPr>
              <a:t>Sporing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800" dirty="0" smtClean="0"/>
              <a:t>E-mail: </a:t>
            </a:r>
            <a:r>
              <a:rPr lang="en-US" sz="2800" dirty="0" smtClean="0">
                <a:solidFill>
                  <a:srgbClr val="002060"/>
                </a:solidFill>
              </a:rPr>
              <a:t>RSporing@bethpagelibrary.info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/ Mobile Printing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1676400"/>
            <a:ext cx="8398936" cy="47244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57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/ Mobile Printing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1676400"/>
            <a:ext cx="8398933" cy="47244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1873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/ Mobile Printing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1676400"/>
            <a:ext cx="8398933" cy="4724399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3071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/ Mobile Printing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" y="1676400"/>
            <a:ext cx="8398931" cy="4724399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8188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/ Mobile Printing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" y="1676400"/>
            <a:ext cx="8398931" cy="472439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64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/ Mobile Printing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" y="1676400"/>
            <a:ext cx="8398930" cy="472439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510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Display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" y="1676400"/>
            <a:ext cx="8398929" cy="472439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389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" y="1676400"/>
            <a:ext cx="8398929" cy="472439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920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711</TotalTime>
  <Words>64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Franklin Gothic Book</vt:lpstr>
      <vt:lpstr>Perpetua</vt:lpstr>
      <vt:lpstr>Wingdings 2</vt:lpstr>
      <vt:lpstr>Equity</vt:lpstr>
      <vt:lpstr>Bethpage Public Library</vt:lpstr>
      <vt:lpstr>PC / Mobile Printing</vt:lpstr>
      <vt:lpstr>PC / Mobile Printing</vt:lpstr>
      <vt:lpstr>PC / Mobile Printing</vt:lpstr>
      <vt:lpstr>PC / Mobile Printing</vt:lpstr>
      <vt:lpstr>PC / Mobile Printing</vt:lpstr>
      <vt:lpstr>PC / Mobile Printing</vt:lpstr>
      <vt:lpstr>Raspberry Pi Display</vt:lpstr>
      <vt:lpstr>Raspberry Pi</vt:lpstr>
      <vt:lpstr>Raspberry Pi Display</vt:lpstr>
      <vt:lpstr>Custodian Calendar</vt:lpstr>
      <vt:lpstr>Any More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eBooks, eAudiobooks,  The Library, &amp; You!</dc:title>
  <dc:creator>Library</dc:creator>
  <cp:lastModifiedBy>Jeanne Lettieri</cp:lastModifiedBy>
  <cp:revision>109</cp:revision>
  <dcterms:created xsi:type="dcterms:W3CDTF">2010-09-13T23:39:26Z</dcterms:created>
  <dcterms:modified xsi:type="dcterms:W3CDTF">2015-04-08T19:16:06Z</dcterms:modified>
  <cp:contentStatus/>
</cp:coreProperties>
</file>